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1"/>
  </p:notesMasterIdLst>
  <p:sldIdLst>
    <p:sldId id="681" r:id="rId3"/>
    <p:sldId id="1185" r:id="rId4"/>
    <p:sldId id="1275" r:id="rId5"/>
    <p:sldId id="1192" r:id="rId6"/>
    <p:sldId id="1276" r:id="rId7"/>
    <p:sldId id="1277" r:id="rId8"/>
    <p:sldId id="1291" r:id="rId9"/>
    <p:sldId id="1278" r:id="rId10"/>
    <p:sldId id="1279" r:id="rId11"/>
    <p:sldId id="1284" r:id="rId12"/>
    <p:sldId id="1285" r:id="rId13"/>
    <p:sldId id="1286" r:id="rId14"/>
    <p:sldId id="1287" r:id="rId15"/>
    <p:sldId id="1288" r:id="rId16"/>
    <p:sldId id="1289" r:id="rId17"/>
    <p:sldId id="1290" r:id="rId18"/>
    <p:sldId id="1294" r:id="rId19"/>
    <p:sldId id="1293" r:id="rId20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7" d="100"/>
          <a:sy n="127" d="100"/>
        </p:scale>
        <p:origin x="1376" y="8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CC8E63-1016-4C78-A51D-85D69DBCD8EF}" type="datetimeFigureOut">
              <a:rPr lang="zh-TW" altLang="en-US" smtClean="0"/>
              <a:t>2024/12/3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2F9955-79FE-4880-BF3F-244E954663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9966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07933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52420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67184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08440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84685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91979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1433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2620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63A7D6-93F1-C43E-3FAB-588F55D7CB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>
            <a:extLst>
              <a:ext uri="{FF2B5EF4-FFF2-40B4-BE49-F238E27FC236}">
                <a16:creationId xmlns:a16="http://schemas.microsoft.com/office/drawing/2014/main" id="{619DEA0A-9A8A-8EAB-AFA1-E9BD6B764A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107180E3-42C7-33F4-0D24-80282CF80C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7AECFBD-9C8E-A323-11B7-9C76FCE191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3329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9386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20757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5156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37652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12321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80022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49247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70140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96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EC2F65-5F2D-3F7C-9595-4016CEA87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E194D1B-375D-9E9F-5A2C-B48F3CC417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72B491-D650-EBE9-4741-86225D419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2024/12/3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3283D51-E3B6-6E1B-FF94-C3796008C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8FDA9B-AEAA-410C-F604-092ABE28B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6055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4AE7DA-51E0-2F96-1AED-FA7BD8065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25F76AD-0B13-A767-B706-A93FB0229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73148A8-7837-5FA5-10DB-2BB426829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2024/12/3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610CBA1-BEA0-9764-75C8-6EEB54C9D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B0B921F-EDB1-16F5-DEB4-7A1F38474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1858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49C6C9C-AB4C-0927-2F61-ED83EB15A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2437356-3D65-AD66-E6B2-5FB47A00C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9C213D5-39B8-E1A9-1CFD-3EBC5820E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2024/12/3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55A8FDB-DBD3-52BE-5ABF-79DA2E684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2DCB0B-F231-7D13-9BA3-F0486F268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86277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3" y="3962400"/>
            <a:ext cx="8298485" cy="1066800"/>
          </a:xfrm>
        </p:spPr>
        <p:txBody>
          <a:bodyPr bIns="0"/>
          <a:lstStyle>
            <a:lvl1pPr algn="r" eaLnBrk="1" latinLnBrk="0" hangingPunct="1">
              <a:defRPr kumimoji="0" lang="en-US" dirty="0"/>
            </a:lvl1pPr>
            <a:extLst/>
          </a:lstStyle>
          <a:p>
            <a:r>
              <a:rPr kumimoji="0" lang="en-US" dirty="0"/>
              <a:t>Click to add photo album title</a:t>
            </a:r>
          </a:p>
        </p:txBody>
      </p:sp>
      <p:sp>
        <p:nvSpPr>
          <p:cNvPr id="30" name="Rectangle 7"/>
          <p:cNvSpPr>
            <a:spLocks/>
          </p:cNvSpPr>
          <p:nvPr/>
        </p:nvSpPr>
        <p:spPr>
          <a:xfrm>
            <a:off x="453736" y="5181600"/>
            <a:ext cx="8229600" cy="11430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/>
            </a:pPr>
            <a:endParaRPr kumimoji="0" lang="en-US" sz="3200" b="0" i="1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0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800" b="0" i="0" cap="none" spc="0" baseline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zh-TW" altLang="en-US" sz="2400" b="0" i="0" dirty="0">
                <a:solidFill>
                  <a:srgbClr val="000000"/>
                </a:solidFill>
                <a:latin typeface="新細明體"/>
                <a:ea typeface="+mn-ea"/>
                <a:cs typeface="新細明體"/>
              </a:rPr>
              <a:t>按一下以新增日期及其他詳細資料</a:t>
            </a:r>
            <a:endParaRPr kumimoji="0"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4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0" lang="en-US" sz="1800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12/3/2024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7745839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Grp="1" noChangeAspect="1"/>
          </p:cNvSpPr>
          <p:nvPr>
            <p:ph type="pic" sz="quarter" idx="10"/>
          </p:nvPr>
        </p:nvSpPr>
        <p:spPr>
          <a:xfrm>
            <a:off x="914400" y="294590"/>
            <a:ext cx="7467600" cy="56007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lang="en-US" i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6019800"/>
            <a:ext cx="7467600" cy="38100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12/3/2024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360298147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/>
          <p:cNvSpPr>
            <a:spLocks noGrp="1"/>
          </p:cNvSpPr>
          <p:nvPr>
            <p:ph type="pic" sz="quarter" idx="10"/>
          </p:nvPr>
        </p:nvSpPr>
        <p:spPr>
          <a:xfrm>
            <a:off x="419377" y="233241"/>
            <a:ext cx="4640305" cy="61722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3" name="Rectangle 6"/>
          <p:cNvSpPr>
            <a:spLocks noGrp="1"/>
          </p:cNvSpPr>
          <p:nvPr>
            <p:ph type="body" sz="quarter" idx="11" hasCustomPrompt="1"/>
          </p:nvPr>
        </p:nvSpPr>
        <p:spPr>
          <a:xfrm>
            <a:off x="5257800" y="3048000"/>
            <a:ext cx="3505200" cy="3352800"/>
          </a:xfrm>
        </p:spPr>
        <p:txBody>
          <a:bodyPr tIns="91440" bIns="91440"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12/3/2024</a:t>
            </a:fld>
            <a:endParaRPr kumimoji="0" lang="en-US" dirty="0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934612941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andscape (Full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noFill/>
          <a:ln w="25400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>
              <a:buFontTx/>
              <a:buNone/>
            </a:pPr>
            <a:r>
              <a:rPr kumimoji="0" lang="en-US" i="0" dirty="0"/>
              <a:t>Click icon</a:t>
            </a:r>
            <a:r>
              <a:rPr kumimoji="0" lang="en-US" i="0" baseline="0" dirty="0"/>
              <a:t> to add </a:t>
            </a:r>
            <a:r>
              <a:rPr kumimoji="0" lang="en-US" i="0" dirty="0"/>
              <a:t>full page picture</a:t>
            </a:r>
            <a:endParaRPr kumimoji="0" lang="en-US" i="0" baseline="0" dirty="0"/>
          </a:p>
          <a:p>
            <a:pPr marL="0" marR="0" indent="0"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</p:txBody>
      </p:sp>
    </p:spTree>
    <p:extLst>
      <p:ext uri="{BB962C8B-B14F-4D97-AF65-F5344CB8AC3E}">
        <p14:creationId xmlns:p14="http://schemas.microsoft.com/office/powerpoint/2010/main" val="50925568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/>
          </p:cNvSpPr>
          <p:nvPr>
            <p:ph type="title" hasCustomPrompt="1"/>
          </p:nvPr>
        </p:nvSpPr>
        <p:spPr>
          <a:xfrm>
            <a:off x="752670" y="4572000"/>
            <a:ext cx="7781730" cy="990600"/>
          </a:xfrm>
        </p:spPr>
        <p:txBody>
          <a:bodyPr vert="horz" bIns="0" anchor="b" anchorCtr="0"/>
          <a:lstStyle>
            <a:lvl1pPr eaLnBrk="1" latinLnBrk="0" hangingPunct="1">
              <a:defRPr kumimoji="0" baseline="0"/>
            </a:lvl1pPr>
            <a:extLst/>
          </a:lstStyle>
          <a:p>
            <a:r>
              <a:rPr kumimoji="0" lang="en-US" dirty="0"/>
              <a:t>Click to add section title</a:t>
            </a:r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752670" y="5600700"/>
            <a:ext cx="7772400" cy="838200"/>
          </a:xfrm>
        </p:spPr>
        <p:txBody>
          <a:bodyPr vert="horz" tIns="0"/>
          <a:lstStyle>
            <a:lvl1pPr eaLnBrk="1" latinLnBrk="0" hangingPunct="1">
              <a:buFontTx/>
              <a:buNone/>
              <a:defRPr kumimoji="0" sz="1800"/>
            </a:lvl1pPr>
            <a:extLst/>
          </a:lstStyle>
          <a:p>
            <a:pPr lvl="0"/>
            <a:r>
              <a:rPr kumimoji="0" lang="en-US" dirty="0"/>
              <a:t>Click to add subtitle</a:t>
            </a:r>
          </a:p>
        </p:txBody>
      </p:sp>
      <p:sp>
        <p:nvSpPr>
          <p:cNvPr id="7" name="Rectangle 6"/>
          <p:cNvSpPr>
            <a:spLocks noGrp="1"/>
          </p:cNvSpPr>
          <p:nvPr>
            <p:ph type="pic" sz="quarter" idx="11"/>
          </p:nvPr>
        </p:nvSpPr>
        <p:spPr>
          <a:xfrm>
            <a:off x="786338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8" name="Rectangle 6"/>
          <p:cNvSpPr>
            <a:spLocks noGrp="1"/>
          </p:cNvSpPr>
          <p:nvPr>
            <p:ph type="pic" sz="quarter" idx="15"/>
          </p:nvPr>
        </p:nvSpPr>
        <p:spPr>
          <a:xfrm>
            <a:off x="3474604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" name="Rectangle 6"/>
          <p:cNvSpPr>
            <a:spLocks noGrp="1"/>
          </p:cNvSpPr>
          <p:nvPr>
            <p:ph type="pic" sz="quarter" idx="16"/>
          </p:nvPr>
        </p:nvSpPr>
        <p:spPr>
          <a:xfrm>
            <a:off x="6162870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12/3/2024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61721745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4722049" y="609604"/>
            <a:ext cx="3431353" cy="4575141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1066800" y="609600"/>
            <a:ext cx="3429000" cy="4572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5" hasCustomPrompt="1"/>
          </p:nvPr>
        </p:nvSpPr>
        <p:spPr>
          <a:xfrm>
            <a:off x="47244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12/3/2024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656636481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5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457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7" hasCustomPrompt="1"/>
          </p:nvPr>
        </p:nvSpPr>
        <p:spPr>
          <a:xfrm>
            <a:off x="4648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12/3/2024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32977871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141976" y="381000"/>
            <a:ext cx="3773424" cy="2830068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4152" y="381000"/>
            <a:ext cx="4462272" cy="5949696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7"/>
          <p:cNvSpPr>
            <a:spLocks noGrp="1"/>
          </p:cNvSpPr>
          <p:nvPr>
            <p:ph type="body" sz="quarter" idx="13" hasCustomPrompt="1"/>
          </p:nvPr>
        </p:nvSpPr>
        <p:spPr>
          <a:xfrm>
            <a:off x="5141978" y="3352800"/>
            <a:ext cx="3773425" cy="2971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12/3/2024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09877551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B207E3-EBC2-334A-205A-BDE8DAADF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06A8FE-CD47-1523-E127-13075478D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BF967D5-F557-4ABE-78B6-34F05B063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2024/12/3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C226E90-8574-0569-59E7-B17EB2528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F8D0A48-9114-ECA2-DF6F-063E73060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8527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32004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8"/>
          <p:cNvSpPr>
            <a:spLocks noGrp="1" noChangeAspect="1"/>
          </p:cNvSpPr>
          <p:nvPr>
            <p:ph type="pic" sz="quarter" idx="12"/>
          </p:nvPr>
        </p:nvSpPr>
        <p:spPr>
          <a:xfrm>
            <a:off x="61722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6"/>
          <p:cNvSpPr>
            <a:spLocks noGrp="1"/>
          </p:cNvSpPr>
          <p:nvPr>
            <p:ph type="body" sz="quarter" idx="14" hasCustomPrompt="1"/>
          </p:nvPr>
        </p:nvSpPr>
        <p:spPr>
          <a:xfrm>
            <a:off x="32004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6"/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12/3/2024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36463348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466344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5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720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63440" y="228600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28600"/>
            <a:ext cx="4023360" cy="3017520"/>
          </a:xfrm>
        </p:spPr>
        <p:txBody>
          <a:bodyPr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12/3/2024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77909292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067300" y="3436620"/>
            <a:ext cx="3649900" cy="2889504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26720" y="384048"/>
            <a:ext cx="4457700" cy="5943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5067300" y="389334"/>
            <a:ext cx="3657600" cy="2887269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12/3/2024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557200878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7"/>
          <p:cNvSpPr>
            <a:spLocks noGrp="1"/>
          </p:cNvSpPr>
          <p:nvPr>
            <p:ph type="pic" sz="quarter" idx="14"/>
          </p:nvPr>
        </p:nvSpPr>
        <p:spPr>
          <a:xfrm>
            <a:off x="2229297" y="228600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pic" sz="quarter" idx="26"/>
          </p:nvPr>
        </p:nvSpPr>
        <p:spPr>
          <a:xfrm>
            <a:off x="22292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25"/>
          </p:nvPr>
        </p:nvSpPr>
        <p:spPr>
          <a:xfrm>
            <a:off x="4672217" y="228600"/>
            <a:ext cx="2286000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27"/>
          </p:nvPr>
        </p:nvSpPr>
        <p:spPr>
          <a:xfrm>
            <a:off x="46676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00497" y="1295400"/>
            <a:ext cx="1676400" cy="1905000"/>
          </a:xfrm>
        </p:spPr>
        <p:txBody>
          <a:bodyPr anchor="b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7086600" y="1295400"/>
            <a:ext cx="1676400" cy="1905000"/>
          </a:xfrm>
        </p:spPr>
        <p:txBody>
          <a:bodyPr anchor="b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400497" y="3352800"/>
            <a:ext cx="1676400" cy="1905000"/>
          </a:xfrm>
        </p:spPr>
        <p:txBody>
          <a:bodyPr anchor="t" anchorCtr="0"/>
          <a:lstStyle>
            <a:lvl1pPr marL="0" marR="0" indent="0" algn="r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086600" y="3352800"/>
            <a:ext cx="16764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1" name="Rectangle 10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12/3/2024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5" name="Rectangle 14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37072142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pic" sz="quarter" idx="14"/>
          </p:nvPr>
        </p:nvSpPr>
        <p:spPr>
          <a:xfrm>
            <a:off x="926823" y="533400"/>
            <a:ext cx="3653297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9268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7"/>
          <p:cNvSpPr>
            <a:spLocks noGrp="1"/>
          </p:cNvSpPr>
          <p:nvPr>
            <p:ph type="pic" sz="quarter" idx="17"/>
          </p:nvPr>
        </p:nvSpPr>
        <p:spPr>
          <a:xfrm>
            <a:off x="4660621" y="5334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8"/>
          </p:nvPr>
        </p:nvSpPr>
        <p:spPr>
          <a:xfrm>
            <a:off x="9268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/>
          </p:cNvSpPr>
          <p:nvPr>
            <p:ph type="pic" sz="quarter" idx="19"/>
          </p:nvPr>
        </p:nvSpPr>
        <p:spPr>
          <a:xfrm>
            <a:off x="46606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8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8" name="Rectangle 7"/>
          <p:cNvSpPr>
            <a:spLocks noGrp="1"/>
          </p:cNvSpPr>
          <p:nvPr>
            <p:ph type="body" sz="quarter" idx="23" hasCustomPrompt="1"/>
          </p:nvPr>
        </p:nvSpPr>
        <p:spPr>
          <a:xfrm>
            <a:off x="46606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6" name="Rectangle 7"/>
          <p:cNvSpPr>
            <a:spLocks noGrp="1"/>
          </p:cNvSpPr>
          <p:nvPr>
            <p:ph type="body" sz="quarter" idx="24" hasCustomPrompt="1"/>
          </p:nvPr>
        </p:nvSpPr>
        <p:spPr>
          <a:xfrm>
            <a:off x="46606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12/3/2024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111706700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1524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1"/>
          </p:nvPr>
        </p:nvSpPr>
        <p:spPr>
          <a:xfrm>
            <a:off x="45466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7"/>
          <p:cNvSpPr>
            <a:spLocks noGrp="1"/>
          </p:cNvSpPr>
          <p:nvPr>
            <p:ph type="pic" sz="quarter" idx="30"/>
          </p:nvPr>
        </p:nvSpPr>
        <p:spPr>
          <a:xfrm>
            <a:off x="234906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/>
          </p:cNvSpPr>
          <p:nvPr>
            <p:ph type="pic" sz="quarter" idx="32"/>
          </p:nvPr>
        </p:nvSpPr>
        <p:spPr>
          <a:xfrm>
            <a:off x="6740168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152400" y="4495800"/>
            <a:ext cx="87630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24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33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12/3/2024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72215604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: 1 Portrait with 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685800" y="257665"/>
            <a:ext cx="4617720" cy="6172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 noChangeAspect="1"/>
          </p:cNvSpPr>
          <p:nvPr>
            <p:ph type="pic" sz="quarter" idx="18"/>
          </p:nvPr>
        </p:nvSpPr>
        <p:spPr>
          <a:xfrm>
            <a:off x="5788849" y="257665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 noChangeAspect="1"/>
          </p:cNvSpPr>
          <p:nvPr>
            <p:ph type="pic" sz="quarter" idx="22"/>
          </p:nvPr>
        </p:nvSpPr>
        <p:spPr>
          <a:xfrm>
            <a:off x="5788849" y="2432657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 noChangeAspect="1"/>
          </p:cNvSpPr>
          <p:nvPr>
            <p:ph type="pic" sz="quarter" idx="23"/>
          </p:nvPr>
        </p:nvSpPr>
        <p:spPr>
          <a:xfrm>
            <a:off x="5788849" y="4607649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12/3/2024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81479130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/>
          </p:cNvSpPr>
          <p:nvPr>
            <p:ph type="pic" sz="quarter" idx="14"/>
          </p:nvPr>
        </p:nvSpPr>
        <p:spPr>
          <a:xfrm>
            <a:off x="609600" y="34290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17"/>
          </p:nvPr>
        </p:nvSpPr>
        <p:spPr>
          <a:xfrm>
            <a:off x="3033848" y="228600"/>
            <a:ext cx="5562600" cy="4171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6"/>
          </p:nvPr>
        </p:nvSpPr>
        <p:spPr>
          <a:xfrm>
            <a:off x="609600" y="2286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27"/>
          </p:nvPr>
        </p:nvSpPr>
        <p:spPr>
          <a:xfrm>
            <a:off x="5943602" y="4495800"/>
            <a:ext cx="2666999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 noChangeAspect="1"/>
          </p:cNvSpPr>
          <p:nvPr>
            <p:ph type="pic" sz="quarter" idx="28"/>
          </p:nvPr>
        </p:nvSpPr>
        <p:spPr>
          <a:xfrm>
            <a:off x="3033849" y="4495800"/>
            <a:ext cx="2757352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12/3/2024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8127278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Portrait with 2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/>
          <p:cNvSpPr>
            <a:spLocks noGrp="1"/>
          </p:cNvSpPr>
          <p:nvPr>
            <p:ph type="pic" sz="quarter" idx="26"/>
          </p:nvPr>
        </p:nvSpPr>
        <p:spPr>
          <a:xfrm>
            <a:off x="5121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/>
          </p:cNvSpPr>
          <p:nvPr>
            <p:ph type="pic" sz="quarter" idx="29"/>
          </p:nvPr>
        </p:nvSpPr>
        <p:spPr>
          <a:xfrm>
            <a:off x="51213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0"/>
          </p:nvPr>
        </p:nvSpPr>
        <p:spPr>
          <a:xfrm>
            <a:off x="471837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/>
          </p:cNvSpPr>
          <p:nvPr>
            <p:ph type="pic" sz="quarter" idx="27"/>
          </p:nvPr>
        </p:nvSpPr>
        <p:spPr>
          <a:xfrm>
            <a:off x="32934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8"/>
          </p:nvPr>
        </p:nvSpPr>
        <p:spPr>
          <a:xfrm>
            <a:off x="60747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12/3/2024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355783754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3050275" y="16002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0" y="48768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12/3/2024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0061287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49A45A-C02E-2553-C1FF-4B755E6C6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F3F12AC-FE9C-0AEA-6CA0-428BCA245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ECCA9E-E67C-168C-88FD-AD6CB4023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2024/12/3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C981C8-8D45-0A47-3806-BE0A87C91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A6214E5-6E9B-47B5-6DE2-EDD9AFC7B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51932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4955275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W¥ل云玗İαЂôÁûÂÚ丫:Pïçtúrê Plå¢éhõlðér 表¥鷗字㌍ 表_W 5"/>
          <p:cNvSpPr>
            <a:spLocks noGrp="1" noChangeAspect="1"/>
          </p:cNvSpPr>
          <p:nvPr>
            <p:ph type="pic" sz="quarter" idx="14"/>
          </p:nvPr>
        </p:nvSpPr>
        <p:spPr>
          <a:xfrm>
            <a:off x="1143002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W¥ل云玗İαЂÕØÚáÛ丫:Téxt Plàçèhòlðêr 表¥鷗字㌍_W 7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8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12/3/2024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473317538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¥ل云玗İαЂôÁûÂÚ丫:Pïçtúrê Plå¢éhõlðér 表¥鷗字㌍ 表_W 2"/>
          <p:cNvSpPr>
            <a:spLocks noGrp="1"/>
          </p:cNvSpPr>
          <p:nvPr>
            <p:ph type="pic" sz="quarter" idx="30"/>
          </p:nvPr>
        </p:nvSpPr>
        <p:spPr>
          <a:xfrm>
            <a:off x="457200" y="2057400"/>
            <a:ext cx="8229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W¥ل云玗İαЂÕØÚáÛ丫:Téxt Plàçèhòlðêr 表¥鷗字㌍_W 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76800"/>
            <a:ext cx="8229600" cy="14478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12/3/2024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45547852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eaLnBrk="1" latinLnBrk="0" hangingPunct="1"/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/>
          </a:p>
        </p:txBody>
      </p:sp>
      <p:sp>
        <p:nvSpPr>
          <p:cNvPr id="2" name="Rectangl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kumimoji="0" lang="en-US" smtClean="0"/>
              <a:pPr/>
              <a:t>12/3/2024</a:t>
            </a:fld>
            <a:endParaRPr kumimoji="0" lang="en-US" dirty="0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9560211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5211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4D8FF0-8194-9292-03E2-8FD9BFFF5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616BE2-05CC-72D7-4C58-2C94608B52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36E1FB0-D7BC-AB03-E115-23E0AB387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5C616FF-D57F-BB61-2380-9DD5269C1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2024/12/3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8A70643-1D27-220A-7C87-B347C045D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AFCC4E3-57A1-D244-76EC-C75C6C3DC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8254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67C107-5F5A-5745-3B29-19A3E26CB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A7CCF-AB7D-8943-8345-8D264A38B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F39B061-6BB0-472A-7EA8-2BD583902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270641E-CAE6-718E-5D27-8379B4D2C1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5F41735-77AE-8771-2BA9-CB5A435741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3A02D02-A229-303E-61D3-E64DB0F5D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2024/12/3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CA3038C-EEFF-E4DF-FB45-585E5008D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3254CE7-7FB6-155F-5444-8C62B87AD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7432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2EB3B1-10B1-93F2-ABE1-3303A4D0E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8DE6DDD-D6B6-2A12-2559-CDD123F4E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2024/12/3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3FD5F7E-798A-CFCA-BD96-0A6EA37BB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65BBA7C-3652-3B5A-DE16-03A9EFA96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5987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ECA852D-E6F2-E0E5-C7E9-292BBC8C7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2024/12/3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B79070F-2A19-0BF1-9D51-8A39FF1F9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DDFA248-55D7-09DE-89AC-F410589A4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7269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C22C2C-72AF-40E7-F179-280FBA3A1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D941CF-E894-2AE5-424E-1943A1C43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4341979-4284-521D-3E87-0F00453E41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05FFE4D-6197-DCE1-D5BC-D35DA076E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2024/12/3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B57AA09-1AB2-FBC8-4A19-DF5BDB84B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C84957F-F6AD-73C3-AD63-0CDABC1A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3978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1F0122-A61F-D4B4-22EB-9978337DB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0D876F8-A4BA-59E4-E6BA-31D8AFA074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6C92D0E-41CD-ED3A-5CEC-3918324880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8945CE-E657-DC86-EA68-28987B7E4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2024/12/3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9EE069-5CE3-25BE-FB74-8EED9F7ED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0BCE9B8-20CE-B862-C2B3-29863AD56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1800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45890A4-F4EB-46CD-3C1F-6CD33D1C5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6D48A3B-9170-D087-5140-85FCB2871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E19AA15-C81B-7795-2EC8-035EF342AB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9796B-F55F-40BA-947E-19D03180300F}" type="datetimeFigureOut">
              <a:rPr lang="zh-TW" altLang="en-US" smtClean="0"/>
              <a:t>2024/12/3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6D723AE-7934-015B-761D-5008350D86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26B5AF-7297-1BDF-F072-FE240C06B6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3121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lumMod val="75000"/>
                <a:lumOff val="25000"/>
              </a:schemeClr>
            </a:gs>
            <a:gs pos="100000">
              <a:srgbClr val="00000C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49362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eaLnBrk="1" latinLnBrk="0" hangingPunct="1"/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13" name="Rectangle 5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  <a:p>
            <a:pPr lvl="1" eaLnBrk="1" latinLnBrk="0" hangingPunct="1"/>
            <a:r>
              <a:rPr kumimoji="0" lang="zh-TW" altLang="en-US"/>
              <a:t>第二層</a:t>
            </a:r>
          </a:p>
          <a:p>
            <a:pPr lvl="2" eaLnBrk="1" latinLnBrk="0" hangingPunct="1"/>
            <a:r>
              <a:rPr kumimoji="0" lang="zh-TW" altLang="en-US"/>
              <a:t>第三層</a:t>
            </a:r>
          </a:p>
          <a:p>
            <a:pPr lvl="3" eaLnBrk="1" latinLnBrk="0" hangingPunct="1"/>
            <a:r>
              <a:rPr kumimoji="0" lang="zh-TW" altLang="en-US"/>
              <a:t>第四層</a:t>
            </a:r>
          </a:p>
          <a:p>
            <a:pPr lvl="4" eaLnBrk="1" latinLnBrk="0" hangingPunct="1"/>
            <a:r>
              <a:rPr kumimoji="0" lang="zh-TW" altLang="en-US"/>
              <a:t>第五層</a:t>
            </a:r>
            <a:endParaRPr kumimoji="0" lang="en-US"/>
          </a:p>
        </p:txBody>
      </p:sp>
      <p:sp>
        <p:nvSpPr>
          <p:cNvPr id="29" name="Rectangle 3"/>
          <p:cNvSpPr>
            <a:spLocks noGrp="1"/>
          </p:cNvSpPr>
          <p:nvPr>
            <p:ph type="dt" sz="half" idx="2"/>
          </p:nvPr>
        </p:nvSpPr>
        <p:spPr>
          <a:xfrm>
            <a:off x="66675" y="6559364"/>
            <a:ext cx="2438400" cy="244475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12/3/2024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0" name="Rectangle 25"/>
          <p:cNvSpPr>
            <a:spLocks noGrp="1"/>
          </p:cNvSpPr>
          <p:nvPr>
            <p:ph type="ftr" sz="quarter" idx="3"/>
          </p:nvPr>
        </p:nvSpPr>
        <p:spPr>
          <a:xfrm>
            <a:off x="2995653" y="6558153"/>
            <a:ext cx="4648200" cy="246888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ctr"/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3" name="Rectangle 16"/>
          <p:cNvSpPr>
            <a:spLocks noGrp="1"/>
          </p:cNvSpPr>
          <p:nvPr>
            <p:ph type="sldNum" sz="quarter" idx="4"/>
          </p:nvPr>
        </p:nvSpPr>
        <p:spPr>
          <a:xfrm>
            <a:off x="8172450" y="6559364"/>
            <a:ext cx="914400" cy="244475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929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</p:sldLayoutIdLst>
  <p:transition>
    <p:fade/>
  </p:transition>
  <p:txStyles>
    <p:titleStyle>
      <a:lvl1pPr algn="l" rtl="0" eaLnBrk="1" latinLnBrk="0" hangingPunct="1">
        <a:spcBef>
          <a:spcPct val="0"/>
        </a:spcBef>
        <a:buNone/>
        <a:defRPr kumimoji="0" sz="3200" cap="all" baseline="0">
          <a:solidFill>
            <a:schemeClr val="tx2"/>
          </a:solidFill>
          <a:effectLst>
            <a:outerShdw blurRad="51000" dist="370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0" hangingPunct="1">
        <a:defRPr kumimoji="0">
          <a:solidFill>
            <a:schemeClr val="tx2"/>
          </a:solidFill>
        </a:defRPr>
      </a:lvl2pPr>
      <a:lvl3pPr eaLnBrk="1" latinLnBrk="0" hangingPunct="1">
        <a:defRPr kumimoji="0">
          <a:solidFill>
            <a:schemeClr val="tx2"/>
          </a:solidFill>
        </a:defRPr>
      </a:lvl3pPr>
      <a:lvl4pPr eaLnBrk="1" latinLnBrk="0" hangingPunct="1">
        <a:defRPr kumimoji="0">
          <a:solidFill>
            <a:schemeClr val="tx2"/>
          </a:solidFill>
        </a:defRPr>
      </a:lvl4pPr>
      <a:lvl5pPr eaLnBrk="1" latinLnBrk="0" hangingPunct="1">
        <a:defRPr kumimoji="0">
          <a:solidFill>
            <a:schemeClr val="tx2"/>
          </a:solidFill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  <a:extLst/>
    </p:titleStyle>
    <p:bodyStyle>
      <a:lvl1pPr marL="342891" indent="-342891" algn="l" rtl="0" eaLnBrk="1" latinLnBrk="0" hangingPunct="1">
        <a:spcBef>
          <a:spcPct val="20000"/>
        </a:spcBef>
        <a:buChar char="•"/>
        <a:defRPr kumimoji="0" sz="24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rtl="0" eaLnBrk="1" latinLnBrk="0" hangingPunct="1">
        <a:spcBef>
          <a:spcPct val="20000"/>
        </a:spcBef>
        <a:buChar char="–"/>
        <a:defRPr kumimoji="0" sz="24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rtl="0" eaLnBrk="1" latinLnBrk="0" hangingPunct="1">
        <a:spcBef>
          <a:spcPct val="20000"/>
        </a:spcBef>
        <a:buChar char="–"/>
        <a:defRPr kumimoji="0" sz="18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rtl="0" eaLnBrk="1" latinLnBrk="0" hangingPunct="1">
        <a:spcBef>
          <a:spcPct val="20000"/>
        </a:spcBef>
        <a:buChar char="»"/>
        <a:defRPr kumimoji="0" sz="16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shhu/sculinebot2024/issues/2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github.com/joshhu/sculinebot2024/issues/4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shhu/sculinebot2024/issues/1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github.com/joshhu/sculinebot2024/issues/3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685800" y="2459504"/>
            <a:ext cx="7772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02</a:t>
            </a:r>
            <a:r>
              <a:rPr kumimoji="1" lang="zh-TW" altLang="en-US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：開發環境安裝</a:t>
            </a:r>
            <a:endParaRPr kumimoji="1" lang="en-US" altLang="zh-TW" sz="6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  <a:p>
            <a:pPr algn="ctr"/>
            <a:r>
              <a:rPr kumimoji="1" lang="zh-TW" altLang="en-US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及測試</a:t>
            </a:r>
            <a:endParaRPr kumimoji="1" lang="en-US" altLang="zh-TW" sz="6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2D45C9D6-352D-804E-9494-A13395EEC5C6}"/>
              </a:ext>
            </a:extLst>
          </p:cNvPr>
          <p:cNvSpPr txBox="1"/>
          <p:nvPr/>
        </p:nvSpPr>
        <p:spPr>
          <a:xfrm>
            <a:off x="5638800" y="5486402"/>
            <a:ext cx="3733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講師：胡嘉璽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時間：</a:t>
            </a:r>
            <a:r>
              <a:rPr lang="en-US" altLang="zh-TW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2024</a:t>
            </a:r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sz="2400" b="1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11/12</a:t>
            </a:r>
            <a:r>
              <a:rPr lang="zh-TW" altLang="en-US" sz="2400" b="1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地點：東吳大學資科系</a:t>
            </a:r>
          </a:p>
        </p:txBody>
      </p:sp>
    </p:spTree>
    <p:extLst>
      <p:ext uri="{BB962C8B-B14F-4D97-AF65-F5344CB8AC3E}">
        <p14:creationId xmlns:p14="http://schemas.microsoft.com/office/powerpoint/2010/main" val="2461702271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68253" y="1554095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要可以在命令列執行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conda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A513D47-D5F5-8731-2820-5EA5487EA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226" y="2674724"/>
            <a:ext cx="8741328" cy="145688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03F7AF6A-791A-EAED-5B2D-3DE0B1151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226" y="4300057"/>
            <a:ext cx="6267450" cy="21336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BAF43304-6D4A-FF28-6AD6-2F43083048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5329" y="3615218"/>
            <a:ext cx="5991225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480895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4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Linebot</a:t>
            </a:r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開發虛擬環境安裝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2426045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版面配置區 2"/>
          <p:cNvSpPr txBox="1">
            <a:spLocks/>
          </p:cNvSpPr>
          <p:nvPr/>
        </p:nvSpPr>
        <p:spPr>
          <a:xfrm>
            <a:off x="668252" y="304800"/>
            <a:ext cx="7779461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LINEBOT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開發虛擬環境安裝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D06AAEA-47AF-E639-E1D1-24CC64B8C825}"/>
              </a:ext>
            </a:extLst>
          </p:cNvPr>
          <p:cNvSpPr txBox="1"/>
          <p:nvPr/>
        </p:nvSpPr>
        <p:spPr>
          <a:xfrm>
            <a:off x="668253" y="1541094"/>
            <a:ext cx="8077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MacOS</a:t>
            </a: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hlinkClick r:id="rId3"/>
              </a:rPr>
              <a:t>https://github.com/joshhu/sculinebot2024/issues/2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5893E99-DED3-B1D7-B388-B49B6747D96F}"/>
              </a:ext>
            </a:extLst>
          </p:cNvPr>
          <p:cNvSpPr txBox="1"/>
          <p:nvPr/>
        </p:nvSpPr>
        <p:spPr>
          <a:xfrm>
            <a:off x="668253" y="3695640"/>
            <a:ext cx="8077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Windows 10/11</a:t>
            </a: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hlinkClick r:id="rId4"/>
              </a:rPr>
              <a:t>https://github.com/joshhu/sculinebot2024/issues/4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val="410383021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2">
            <a:extLst>
              <a:ext uri="{FF2B5EF4-FFF2-40B4-BE49-F238E27FC236}">
                <a16:creationId xmlns:a16="http://schemas.microsoft.com/office/drawing/2014/main" id="{CBFB79F1-0229-C8CA-D6D0-DC98850E04D8}"/>
              </a:ext>
            </a:extLst>
          </p:cNvPr>
          <p:cNvSpPr txBox="1">
            <a:spLocks/>
          </p:cNvSpPr>
          <p:nvPr/>
        </p:nvSpPr>
        <p:spPr>
          <a:xfrm>
            <a:off x="668252" y="304800"/>
            <a:ext cx="7779461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LINEBOT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開發虛擬環境安裝</a:t>
            </a:r>
          </a:p>
        </p:txBody>
      </p:sp>
      <p:pic>
        <p:nvPicPr>
          <p:cNvPr id="6" name="Record_2024_05_11_13_00_41_6">
            <a:hlinkClick r:id="" action="ppaction://media"/>
            <a:extLst>
              <a:ext uri="{FF2B5EF4-FFF2-40B4-BE49-F238E27FC236}">
                <a16:creationId xmlns:a16="http://schemas.microsoft.com/office/drawing/2014/main" id="{D7FE1385-A8D1-4769-030A-734BCBA242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0484" y="1374369"/>
            <a:ext cx="8684781" cy="490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49910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46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4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vscode</a:t>
            </a:r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的安裝及設定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82207766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2">
            <a:extLst>
              <a:ext uri="{FF2B5EF4-FFF2-40B4-BE49-F238E27FC236}">
                <a16:creationId xmlns:a16="http://schemas.microsoft.com/office/drawing/2014/main" id="{CBFB79F1-0229-C8CA-D6D0-DC98850E04D8}"/>
              </a:ext>
            </a:extLst>
          </p:cNvPr>
          <p:cNvSpPr txBox="1">
            <a:spLocks/>
          </p:cNvSpPr>
          <p:nvPr/>
        </p:nvSpPr>
        <p:spPr>
          <a:xfrm>
            <a:off x="2254861" y="201003"/>
            <a:ext cx="4506758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vscode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3" name="Record_2024_05_11_13_09_26_117">
            <a:hlinkClick r:id="" action="ppaction://media"/>
            <a:extLst>
              <a:ext uri="{FF2B5EF4-FFF2-40B4-BE49-F238E27FC236}">
                <a16:creationId xmlns:a16="http://schemas.microsoft.com/office/drawing/2014/main" id="{988A4413-017B-CACF-A3E4-555AAB73A2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7708" y="1401260"/>
            <a:ext cx="8724659" cy="493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66630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2">
            <a:extLst>
              <a:ext uri="{FF2B5EF4-FFF2-40B4-BE49-F238E27FC236}">
                <a16:creationId xmlns:a16="http://schemas.microsoft.com/office/drawing/2014/main" id="{CBFB79F1-0229-C8CA-D6D0-DC98850E04D8}"/>
              </a:ext>
            </a:extLst>
          </p:cNvPr>
          <p:cNvSpPr txBox="1">
            <a:spLocks/>
          </p:cNvSpPr>
          <p:nvPr/>
        </p:nvSpPr>
        <p:spPr>
          <a:xfrm>
            <a:off x="1423498" y="201003"/>
            <a:ext cx="608941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vscode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外掛安裝</a:t>
            </a: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(win)</a:t>
            </a:r>
            <a:endParaRPr lang="zh-TW" altLang="en-US" sz="4800" b="1" kern="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螢幕錄製 2024-12-02 212714">
            <a:hlinkClick r:id="" action="ppaction://media"/>
            <a:extLst>
              <a:ext uri="{FF2B5EF4-FFF2-40B4-BE49-F238E27FC236}">
                <a16:creationId xmlns:a16="http://schemas.microsoft.com/office/drawing/2014/main" id="{E1CC30C3-13BA-2032-453B-037D765FD0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893" y="1402619"/>
            <a:ext cx="8312781" cy="467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43129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25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0E3D56-D0FB-3C82-4A3A-B71486134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2">
            <a:extLst>
              <a:ext uri="{FF2B5EF4-FFF2-40B4-BE49-F238E27FC236}">
                <a16:creationId xmlns:a16="http://schemas.microsoft.com/office/drawing/2014/main" id="{0EC7A7CF-EA83-AAC6-6B76-96F9AAC98AAA}"/>
              </a:ext>
            </a:extLst>
          </p:cNvPr>
          <p:cNvSpPr txBox="1">
            <a:spLocks/>
          </p:cNvSpPr>
          <p:nvPr/>
        </p:nvSpPr>
        <p:spPr>
          <a:xfrm>
            <a:off x="1240971" y="201003"/>
            <a:ext cx="6271937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vscode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外掛安裝</a:t>
            </a: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(Mac)</a:t>
            </a:r>
            <a:endParaRPr lang="zh-TW" altLang="en-US" sz="4800" b="1" kern="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螢幕錄製 2024-12-02 214855">
            <a:hlinkClick r:id="" action="ppaction://media"/>
            <a:extLst>
              <a:ext uri="{FF2B5EF4-FFF2-40B4-BE49-F238E27FC236}">
                <a16:creationId xmlns:a16="http://schemas.microsoft.com/office/drawing/2014/main" id="{8375AA75-DBAA-2C4B-AEE6-20CF0C1EBE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066051"/>
            <a:ext cx="9063613" cy="565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5926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0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34697" y="1628989"/>
            <a:ext cx="8077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能在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vscode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中正確執行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0201_TestEnv.ipyny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即正確完成安裝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045029" y="304800"/>
            <a:ext cx="6698342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檢查所有環境安裝完成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08172B8-CB03-844B-62E4-2A0A48627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910" y="2772265"/>
            <a:ext cx="5083632" cy="408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61909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虛擬環境的重要性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miniconda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安裝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linebot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開發虛擬環境安裝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vscode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安裝及設定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196340" y="304800"/>
            <a:ext cx="706374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、開發環境安裝及測試</a:t>
            </a:r>
          </a:p>
        </p:txBody>
      </p:sp>
    </p:spTree>
    <p:extLst>
      <p:ext uri="{BB962C8B-B14F-4D97-AF65-F5344CB8AC3E}">
        <p14:creationId xmlns:p14="http://schemas.microsoft.com/office/powerpoint/2010/main" val="369534044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虛擬環境的重要性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4925260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34697" y="1774132"/>
            <a:ext cx="8077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以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為例子，一學期會有很多作業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每個作業需要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import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的套件都不同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如果把所有套件都安裝，系統會很腫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不同的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版本無法共存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有些程式需要固定版本的套件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什麼是虛擬環境？</a:t>
            </a:r>
          </a:p>
        </p:txBody>
      </p:sp>
    </p:spTree>
    <p:extLst>
      <p:ext uri="{BB962C8B-B14F-4D97-AF65-F5344CB8AC3E}">
        <p14:creationId xmlns:p14="http://schemas.microsoft.com/office/powerpoint/2010/main" val="266127912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34697" y="1774132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的版本問題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虛擬環境的重要性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3DC4EC0-A690-A610-952B-F12D8C8FC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141" y="3050876"/>
            <a:ext cx="8749717" cy="214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39331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34697" y="1774132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不同套件版本問題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虛擬環境的重要性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175E0F47-B97F-4740-534C-82195D76C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947" y="3118838"/>
            <a:ext cx="8758106" cy="218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02022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34697" y="1628989"/>
            <a:ext cx="80772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每寫一套程式，就建立一個環境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環境互相完全隔離，不會影響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不同環境可以有不同的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版本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不同環境可以有同一個套件但不同版本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每個環境稱為虛擬環境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在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中最常用的就是利用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工具來建立虛擬環境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最常見的是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Anaconda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，但太擁腫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精簡版的稱為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miniconda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，是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Anaconda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大小的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1/5</a:t>
            </a:r>
          </a:p>
          <a:p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什麼是虛擬環境？</a:t>
            </a:r>
          </a:p>
        </p:txBody>
      </p:sp>
    </p:spTree>
    <p:extLst>
      <p:ext uri="{BB962C8B-B14F-4D97-AF65-F5344CB8AC3E}">
        <p14:creationId xmlns:p14="http://schemas.microsoft.com/office/powerpoint/2010/main" val="282452422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4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miniconda</a:t>
            </a:r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的安裝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214328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68253" y="1541094"/>
            <a:ext cx="8077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MacOS</a:t>
            </a: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hlinkClick r:id="rId3"/>
              </a:rPr>
              <a:t>https://github.com/joshhu/sculinebot2024/issues/1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A826265-2049-EC4F-A73C-2EFE4CDE22B2}"/>
              </a:ext>
            </a:extLst>
          </p:cNvPr>
          <p:cNvSpPr txBox="1"/>
          <p:nvPr/>
        </p:nvSpPr>
        <p:spPr>
          <a:xfrm>
            <a:off x="668253" y="3695640"/>
            <a:ext cx="8077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Windows 10/11</a:t>
            </a: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hlinkClick r:id="rId4"/>
              </a:rPr>
              <a:t>https://github.com/joshhu/sculinebot2024/issues/3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val="3516266515"/>
      </p:ext>
    </p:extLst>
  </p:cSld>
  <p:clrMapOvr>
    <a:masterClrMapping/>
  </p:clrMapOvr>
  <p:transition>
    <p:fade/>
  </p:transition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古典相簿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70000"/>
                <a:satMod val="350000"/>
              </a:schemeClr>
            </a:gs>
          </a:gsLst>
          <a:path path="circle">
            <a:fillToRect l="51000" t="-20000" r="2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25000"/>
                <a:satMod val="350000"/>
              </a:schemeClr>
              <a:schemeClr val="phClr">
                <a:tint val="83000"/>
                <a:satMod val="115000"/>
              </a:schemeClr>
            </a:duotone>
          </a:blip>
          <a:tile tx="0" ty="0" sx="120000" sy="120000" flip="xy" algn="t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1951</TotalTime>
  <Words>341</Words>
  <Application>Microsoft Office PowerPoint</Application>
  <PresentationFormat>如螢幕大小 (4:3)</PresentationFormat>
  <Paragraphs>69</Paragraphs>
  <Slides>18</Slides>
  <Notes>18</Notes>
  <HiddenSlides>0</HiddenSlides>
  <MMClips>4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18</vt:i4>
      </vt:variant>
    </vt:vector>
  </HeadingPairs>
  <TitlesOfParts>
    <vt:vector size="26" baseType="lpstr">
      <vt:lpstr>微軟正黑體</vt:lpstr>
      <vt:lpstr>新細明體</vt:lpstr>
      <vt:lpstr>Arial</vt:lpstr>
      <vt:lpstr>Calibri</vt:lpstr>
      <vt:lpstr>Calibri Light</vt:lpstr>
      <vt:lpstr>Century Schoolbook</vt:lpstr>
      <vt:lpstr>Office 佈景主題</vt:lpstr>
      <vt:lpstr>古典相簿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joshhu</dc:creator>
  <cp:lastModifiedBy>joshhu</cp:lastModifiedBy>
  <cp:revision>86</cp:revision>
  <dcterms:created xsi:type="dcterms:W3CDTF">2024-05-09T05:53:07Z</dcterms:created>
  <dcterms:modified xsi:type="dcterms:W3CDTF">2024-12-03T04:46:08Z</dcterms:modified>
</cp:coreProperties>
</file>

<file path=docProps/thumbnail.jpeg>
</file>